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3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6" r:id="rId3"/>
    <p:sldId id="417" r:id="rId4"/>
    <p:sldId id="517" r:id="rId5"/>
    <p:sldId id="518" r:id="rId6"/>
    <p:sldId id="519" r:id="rId7"/>
    <p:sldId id="520" r:id="rId8"/>
    <p:sldId id="521" r:id="rId9"/>
    <p:sldId id="52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5" autoAdjust="0"/>
    <p:restoredTop sz="91215" autoAdjust="0"/>
  </p:normalViewPr>
  <p:slideViewPr>
    <p:cSldViewPr>
      <p:cViewPr varScale="1">
        <p:scale>
          <a:sx n="84" d="100"/>
          <a:sy n="84" d="100"/>
        </p:scale>
        <p:origin x="142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41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4EAEF-5153-4E62-B644-5C96D086DB8E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650E6-07DB-4A23-9581-F15376220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4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FD789C-5BFB-4289-A5E8-1F748082DE96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53F79D-B67C-4A05-B2D7-BF1779246E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09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58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17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17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11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67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70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07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801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F79D-B67C-4A05-B2D7-BF1779246E6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1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6127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6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1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6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71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73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80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8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5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0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7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0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6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0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0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4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8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80524D-122A-4C6C-B5E2-64667CFB1BC5}" type="datetimeFigureOut">
              <a:rPr lang="en-US" smtClean="0"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05696F-620A-4632-BBAB-26574FE948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7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  <p:sldLayoutId id="2147484127" r:id="rId14"/>
    <p:sldLayoutId id="2147484128" r:id="rId15"/>
    <p:sldLayoutId id="2147484129" r:id="rId16"/>
    <p:sldLayoutId id="214748413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websmart.freshdesk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0090" y="3505200"/>
            <a:ext cx="5826719" cy="17864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Finance Symposium </a:t>
            </a:r>
            <a:br>
              <a:rPr lang="en-US" dirty="0"/>
            </a:br>
            <a:r>
              <a:rPr lang="en-US" dirty="0"/>
              <a:t>HR/Payroll</a:t>
            </a:r>
          </a:p>
        </p:txBody>
      </p:sp>
      <p:pic>
        <p:nvPicPr>
          <p:cNvPr id="102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9497"/>
            <a:ext cx="2607871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27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443468"/>
            <a:ext cx="1903899" cy="18984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Good Morning!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5100" dirty="0"/>
          </a:p>
          <a:p>
            <a:pPr marL="0" indent="0" algn="ctr">
              <a:buNone/>
            </a:pPr>
            <a:r>
              <a:rPr lang="en-US" sz="5100" dirty="0"/>
              <a:t>Welcome and thank you for joining us today.</a:t>
            </a:r>
          </a:p>
          <a:p>
            <a:pPr algn="ctr"/>
            <a:endParaRPr lang="en-US" sz="3800" dirty="0"/>
          </a:p>
          <a:p>
            <a:endParaRPr lang="en-US" dirty="0"/>
          </a:p>
          <a:p>
            <a:pPr marL="1143000" lvl="4" indent="0">
              <a:buNone/>
            </a:pPr>
            <a:r>
              <a:rPr lang="en-US" i="1" dirty="0"/>
              <a:t>	</a:t>
            </a:r>
            <a:endParaRPr lang="en-US" sz="2800" dirty="0"/>
          </a:p>
          <a:p>
            <a:pPr marL="914400" lvl="3" indent="0" algn="ctr">
              <a:buNone/>
            </a:pPr>
            <a:endParaRPr lang="en-US" sz="2800" dirty="0"/>
          </a:p>
          <a:p>
            <a:pPr marL="914400" lvl="3" indent="0" algn="ctr">
              <a:buNone/>
            </a:pPr>
            <a:endParaRPr lang="en-US" sz="3300" dirty="0"/>
          </a:p>
          <a:p>
            <a:pPr marL="914400" lvl="3" indent="0" algn="ctr">
              <a:buNone/>
            </a:pPr>
            <a:r>
              <a:rPr lang="en-US" sz="3300" dirty="0"/>
              <a:t>Wireless Access Code: jr3online</a:t>
            </a:r>
          </a:p>
        </p:txBody>
      </p:sp>
    </p:spTree>
    <p:extLst>
      <p:ext uri="{BB962C8B-B14F-4D97-AF65-F5344CB8AC3E}">
        <p14:creationId xmlns:p14="http://schemas.microsoft.com/office/powerpoint/2010/main" val="121635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5554">
            <a:off x="710048" y="2959351"/>
            <a:ext cx="1200050" cy="12896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US" dirty="0"/>
              <a:t>Todays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545" y="2026760"/>
            <a:ext cx="7239000" cy="31548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600" dirty="0"/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</a:rPr>
              <a:t>Refer to TO-DO LIST – HR/Payroll</a:t>
            </a:r>
          </a:p>
          <a:p>
            <a:pPr marL="667512" lvl="2" indent="0">
              <a:buClr>
                <a:srgbClr val="002060"/>
              </a:buClr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67512" lvl="2" indent="0">
              <a:buClr>
                <a:srgbClr val="002060"/>
              </a:buClr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Our goal is for you to review and work through your data, ask questions, and feel comfortable with processes!</a:t>
            </a:r>
          </a:p>
        </p:txBody>
      </p:sp>
    </p:spTree>
    <p:extLst>
      <p:ext uri="{BB962C8B-B14F-4D97-AF65-F5344CB8AC3E}">
        <p14:creationId xmlns:p14="http://schemas.microsoft.com/office/powerpoint/2010/main" val="363420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US" dirty="0"/>
              <a:t>HR/Payroll  to do List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545" y="2026760"/>
            <a:ext cx="7239000" cy="3154839"/>
          </a:xfrm>
        </p:spPr>
        <p:txBody>
          <a:bodyPr>
            <a:normAutofit/>
          </a:bodyPr>
          <a:lstStyle/>
          <a:p>
            <a:r>
              <a:rPr lang="en-US" dirty="0"/>
              <a:t>Leave – Verify/Correct Current Year Balances</a:t>
            </a:r>
          </a:p>
          <a:p>
            <a:r>
              <a:rPr lang="en-US" dirty="0"/>
              <a:t>Leave Policies – Verify Leave Policies</a:t>
            </a:r>
          </a:p>
          <a:p>
            <a:r>
              <a:rPr lang="en-US" dirty="0"/>
              <a:t>Leave Policies – Verify Employees on Correct Policies</a:t>
            </a:r>
          </a:p>
          <a:p>
            <a:r>
              <a:rPr lang="en-US" dirty="0"/>
              <a:t>Review Next Year Leave Policy and Update if Needed</a:t>
            </a:r>
          </a:p>
          <a:p>
            <a:r>
              <a:rPr lang="en-US" dirty="0"/>
              <a:t>Service Record Report – Verify/Correct Data</a:t>
            </a:r>
          </a:p>
        </p:txBody>
      </p:sp>
    </p:spTree>
    <p:extLst>
      <p:ext uri="{BB962C8B-B14F-4D97-AF65-F5344CB8AC3E}">
        <p14:creationId xmlns:p14="http://schemas.microsoft.com/office/powerpoint/2010/main" val="88408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dirty="0"/>
              <a:t>HR/Payroll  to do List –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26760"/>
            <a:ext cx="8001000" cy="31548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Verify Employee Position/Code/Contract Type/Days/% -Employee Wage Report</a:t>
            </a:r>
          </a:p>
          <a:p>
            <a:r>
              <a:rPr lang="en-US" dirty="0"/>
              <a:t>Federal Funded Employees – Check Expense Against Budget and Adjust if Needed</a:t>
            </a:r>
          </a:p>
          <a:p>
            <a:r>
              <a:rPr lang="en-US" dirty="0"/>
              <a:t>Benefits – Reconcile Everything!</a:t>
            </a:r>
          </a:p>
          <a:p>
            <a:r>
              <a:rPr lang="en-US" dirty="0"/>
              <a:t>Payroll Liabilities – Confirm and Clear</a:t>
            </a:r>
          </a:p>
          <a:p>
            <a:r>
              <a:rPr lang="en-US" dirty="0"/>
              <a:t>Payroll Budget/Remaining Expenses/Accrued Wages</a:t>
            </a:r>
          </a:p>
        </p:txBody>
      </p:sp>
    </p:spTree>
    <p:extLst>
      <p:ext uri="{BB962C8B-B14F-4D97-AF65-F5344CB8AC3E}">
        <p14:creationId xmlns:p14="http://schemas.microsoft.com/office/powerpoint/2010/main" val="233038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dirty="0"/>
              <a:t>HR/Payroll  to do List – Part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544" y="2026760"/>
            <a:ext cx="7968856" cy="3154839"/>
          </a:xfrm>
        </p:spPr>
        <p:txBody>
          <a:bodyPr>
            <a:normAutofit/>
          </a:bodyPr>
          <a:lstStyle/>
          <a:p>
            <a:r>
              <a:rPr lang="en-US" dirty="0"/>
              <a:t>Non Returning Employees – Terminate</a:t>
            </a:r>
          </a:p>
          <a:p>
            <a:r>
              <a:rPr lang="en-US" dirty="0"/>
              <a:t>Open Next Year Instructional Period (or contact your Admin)</a:t>
            </a:r>
          </a:p>
          <a:p>
            <a:r>
              <a:rPr lang="en-US" dirty="0"/>
              <a:t>Set “Do NOT promote” on non-returning positions</a:t>
            </a:r>
          </a:p>
          <a:p>
            <a:r>
              <a:rPr lang="en-US" dirty="0"/>
              <a:t>Verify Payroll Begin date on the Contract Type</a:t>
            </a:r>
          </a:p>
          <a:p>
            <a:r>
              <a:rPr lang="en-US" dirty="0"/>
              <a:t>Add New Contract Type if needed</a:t>
            </a:r>
          </a:p>
        </p:txBody>
      </p:sp>
    </p:spTree>
    <p:extLst>
      <p:ext uri="{BB962C8B-B14F-4D97-AF65-F5344CB8AC3E}">
        <p14:creationId xmlns:p14="http://schemas.microsoft.com/office/powerpoint/2010/main" val="3674378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dirty="0"/>
              <a:t>HR/Payroll  to do List – Part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545" y="2026760"/>
            <a:ext cx="7239000" cy="3154839"/>
          </a:xfrm>
        </p:spPr>
        <p:txBody>
          <a:bodyPr>
            <a:normAutofit/>
          </a:bodyPr>
          <a:lstStyle/>
          <a:p>
            <a:r>
              <a:rPr lang="en-US" dirty="0"/>
              <a:t>Update Pay Scales, if Applicable</a:t>
            </a:r>
          </a:p>
          <a:p>
            <a:r>
              <a:rPr lang="en-US" dirty="0"/>
              <a:t>Promote Contract Type</a:t>
            </a:r>
          </a:p>
          <a:p>
            <a:r>
              <a:rPr lang="en-US" dirty="0"/>
              <a:t>Promote Position Types</a:t>
            </a:r>
          </a:p>
          <a:p>
            <a:r>
              <a:rPr lang="en-US" dirty="0"/>
              <a:t>Promote Positions</a:t>
            </a:r>
          </a:p>
          <a:p>
            <a:r>
              <a:rPr lang="en-US" dirty="0"/>
              <a:t>Verify Employee Wages Report for new year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2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dirty="0"/>
              <a:t>HR/Payroll  to do List – Part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26760"/>
            <a:ext cx="7772400" cy="3154839"/>
          </a:xfrm>
        </p:spPr>
        <p:txBody>
          <a:bodyPr>
            <a:normAutofit/>
          </a:bodyPr>
          <a:lstStyle/>
          <a:p>
            <a:r>
              <a:rPr lang="en-US" dirty="0"/>
              <a:t>Verify New Leave Balances</a:t>
            </a:r>
          </a:p>
          <a:p>
            <a:r>
              <a:rPr lang="en-US" dirty="0"/>
              <a:t>Benefit Programs – Add New Programs or Offerings/Update Rates at any time</a:t>
            </a:r>
          </a:p>
          <a:p>
            <a:r>
              <a:rPr lang="en-US" dirty="0"/>
              <a:t>Update Workers Comp Policy if Applicable</a:t>
            </a:r>
          </a:p>
          <a:p>
            <a:r>
              <a:rPr lang="en-US" dirty="0"/>
              <a:t>Add known Extra Duty Positions</a:t>
            </a:r>
          </a:p>
          <a:p>
            <a:r>
              <a:rPr lang="en-US" dirty="0"/>
              <a:t>TRS – Make sure you take any outstanding credits</a:t>
            </a:r>
          </a:p>
        </p:txBody>
      </p:sp>
    </p:spTree>
    <p:extLst>
      <p:ext uri="{BB962C8B-B14F-4D97-AF65-F5344CB8AC3E}">
        <p14:creationId xmlns:p14="http://schemas.microsoft.com/office/powerpoint/2010/main" val="4097012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dirty="0"/>
              <a:t>Customer Support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26760"/>
            <a:ext cx="7772400" cy="31548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Contact </a:t>
            </a:r>
            <a:r>
              <a:rPr lang="en-US" dirty="0" err="1"/>
              <a:t>WebSmart</a:t>
            </a:r>
            <a:r>
              <a:rPr lang="en-US" dirty="0"/>
              <a:t> Help Desk at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Support@websmart.freshdesk.com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Call us at:  </a:t>
            </a:r>
            <a:r>
              <a:rPr lang="en-US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1-866-759-1902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Thank you for Joining us!</a:t>
            </a:r>
          </a:p>
        </p:txBody>
      </p:sp>
    </p:spTree>
    <p:extLst>
      <p:ext uri="{BB962C8B-B14F-4D97-AF65-F5344CB8AC3E}">
        <p14:creationId xmlns:p14="http://schemas.microsoft.com/office/powerpoint/2010/main" val="526848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16226</TotalTime>
  <Words>318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AngsanaUPC</vt:lpstr>
      <vt:lpstr>Arial</vt:lpstr>
      <vt:lpstr>Calibri</vt:lpstr>
      <vt:lpstr>Corbel</vt:lpstr>
      <vt:lpstr>David</vt:lpstr>
      <vt:lpstr>Wingdings</vt:lpstr>
      <vt:lpstr>Parallax</vt:lpstr>
      <vt:lpstr>Finance Symposium  HR/Payroll</vt:lpstr>
      <vt:lpstr>Good Morning!</vt:lpstr>
      <vt:lpstr>Todays Agenda</vt:lpstr>
      <vt:lpstr>HR/Payroll  to do List – Part 1</vt:lpstr>
      <vt:lpstr>HR/Payroll  to do List – Part 2</vt:lpstr>
      <vt:lpstr>HR/Payroll  to do List – Part 3</vt:lpstr>
      <vt:lpstr>HR/Payroll  to do List – Part 4</vt:lpstr>
      <vt:lpstr>HR/Payroll  to do List – Part 5</vt:lpstr>
      <vt:lpstr>Customer Support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Symposium</dc:title>
  <dc:creator>Melissa C. Davis</dc:creator>
  <cp:lastModifiedBy>usr grp7</cp:lastModifiedBy>
  <cp:revision>442</cp:revision>
  <cp:lastPrinted>2017-06-16T17:57:55Z</cp:lastPrinted>
  <dcterms:created xsi:type="dcterms:W3CDTF">2012-05-21T15:21:44Z</dcterms:created>
  <dcterms:modified xsi:type="dcterms:W3CDTF">2017-06-16T18:10:26Z</dcterms:modified>
</cp:coreProperties>
</file>